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61" r:id="rId5"/>
    <p:sldId id="262" r:id="rId6"/>
    <p:sldId id="263" r:id="rId7"/>
    <p:sldId id="257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A6031-D9EC-4F00-B7C7-F0F36520B5E9}" type="datetimeFigureOut">
              <a:rPr lang="en-US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80C1-C6A0-42B8-A9F7-D9B9735DE7C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4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0BF3-0325-4BD0-9A11-9799588EA2B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0BF3-0325-4BD0-9A11-9799588EA2B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80C1-C6A0-42B8-A9F7-D9B9735DE7C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80C1-C6A0-42B8-A9F7-D9B9735DE7C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80C1-C6A0-42B8-A9F7-D9B9735DE7C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80C1-C6A0-42B8-A9F7-D9B9735DE7C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80C1-C6A0-42B8-A9F7-D9B9735DE7C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5D585-1EFF-42BA-A143-0F0D79658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25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4BEA-9E5F-4B39-9E07-CB5A6ABBF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98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1E798-4502-4145-BA2D-C6D3ADEC1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9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2C35E-B99A-49F1-B8C7-668935082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9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44E9C-8623-4895-8857-A0CFBEB37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9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EA774-2866-427B-AFE0-0489C4C0B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66EA3-E671-42E3-9A8C-73036D370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76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0B3F-A037-445B-BA7E-AF595F1AC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85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9BE99-6F3C-4DA6-A7B0-CC60F743D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9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D56F-C7C4-498B-BA03-0B078049C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05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7185C-D36C-4EF2-A20B-FF6777754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85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50D89A-D8B6-4BBB-9035-6B7344E6BC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shaw.ca/elementaleconomics/mac_5_1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400"/>
              <a:t>So what’s the big deal about scarcity?</a:t>
            </a:r>
          </a:p>
        </p:txBody>
      </p:sp>
      <p:pic>
        <p:nvPicPr>
          <p:cNvPr id="2053" name="Picture 5" descr="ist2_4588664_half_empty_glass_of_water_with_clipping_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Why Trade? Comparative Advantage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pic>
        <p:nvPicPr>
          <p:cNvPr id="4101" name="Picture 5" descr="micro_test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246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3" y="171450"/>
            <a:ext cx="8634374" cy="6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Production Possibility Frontier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>
                <a:hlinkClick r:id="rId3"/>
              </a:rPr>
              <a:t>http://</a:t>
            </a:r>
            <a:r>
              <a:rPr lang="en-US" altLang="en-US" sz="1200" smtClean="0">
                <a:hlinkClick r:id="rId3"/>
              </a:rPr>
              <a:t>members.shaw.ca/elementaleconomics/mac_5_1.htm</a:t>
            </a:r>
            <a:r>
              <a:rPr lang="en-US" altLang="en-US" sz="1200" smtClean="0"/>
              <a:t> </a:t>
            </a:r>
            <a:endParaRPr lang="en-US" altLang="en-US" sz="1200"/>
          </a:p>
        </p:txBody>
      </p:sp>
      <p:pic>
        <p:nvPicPr>
          <p:cNvPr id="10244" name="Picture 7" descr="Fig%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674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7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Great Depression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309688"/>
            <a:ext cx="8833577" cy="52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6" y="247650"/>
            <a:ext cx="8551972" cy="64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15900"/>
            <a:ext cx="8888413" cy="64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Why is the Production Possibility Curve curved?</a:t>
            </a:r>
          </a:p>
        </p:txBody>
      </p:sp>
      <p:pic>
        <p:nvPicPr>
          <p:cNvPr id="3077" name="Picture 5" descr="470px-Production_Possibilities_Frontier_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476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Globalization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64" y="1208785"/>
            <a:ext cx="7309843" cy="54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umps tarif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581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168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</Words>
  <Application>Microsoft Office PowerPoint</Application>
  <PresentationFormat>On-screen Show (4:3)</PresentationFormat>
  <Paragraphs>14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So what’s the big deal about scarcity?</vt:lpstr>
      <vt:lpstr>PowerPoint Presentation</vt:lpstr>
      <vt:lpstr>The Production Possibility Frontier</vt:lpstr>
      <vt:lpstr>The Great Depression</vt:lpstr>
      <vt:lpstr>PowerPoint Presentation</vt:lpstr>
      <vt:lpstr>PowerPoint Presentation</vt:lpstr>
      <vt:lpstr>Why is the Production Possibility Curve curved?</vt:lpstr>
      <vt:lpstr>Globalization</vt:lpstr>
      <vt:lpstr>PowerPoint Presentation</vt:lpstr>
      <vt:lpstr>Why Trade? Comparative Advantage</vt:lpstr>
    </vt:vector>
  </TitlesOfParts>
  <Company>NPCSD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what’s the big deal about scarcity?</dc:title>
  <dc:creator>NPCSD</dc:creator>
  <cp:lastModifiedBy>Gill, James</cp:lastModifiedBy>
  <cp:revision>11</cp:revision>
  <dcterms:created xsi:type="dcterms:W3CDTF">2008-09-04T18:22:45Z</dcterms:created>
  <dcterms:modified xsi:type="dcterms:W3CDTF">2019-02-05T12:46:02Z</dcterms:modified>
</cp:coreProperties>
</file>